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36" autoAdjust="0"/>
  </p:normalViewPr>
  <p:slideViewPr>
    <p:cSldViewPr>
      <p:cViewPr>
        <p:scale>
          <a:sx n="71" d="100"/>
          <a:sy n="71" d="100"/>
        </p:scale>
        <p:origin x="-113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762C-C0D7-4B42-B9AD-503FE6AA11AB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5DFA-F5E7-401C-ACBD-9C814A766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65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5DFA-F5E7-401C-ACBD-9C814A7663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84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25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25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25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25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56B7D5-35E9-404D-A57F-EFA98F65187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09CB61-D3F7-495A-9BBB-DD1DD0C50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25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643340"/>
          </a:xfrm>
        </p:spPr>
        <p:txBody>
          <a:bodyPr/>
          <a:lstStyle/>
          <a:p>
            <a:r>
              <a:rPr lang="ru-RU" dirty="0" smtClean="0"/>
              <a:t>«И.Шишкин и К. Сен-Санс. Диалог искусств»</a:t>
            </a:r>
            <a:endParaRPr lang="ru-RU" dirty="0"/>
          </a:p>
        </p:txBody>
      </p:sp>
      <p:pic>
        <p:nvPicPr>
          <p:cNvPr id="1026" name="Picture 2" descr="C:\Users\Sveta\Desktop\шишкин\сен-са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404664"/>
            <a:ext cx="2880320" cy="2160239"/>
          </a:xfrm>
          <a:prstGeom prst="rect">
            <a:avLst/>
          </a:prstGeom>
          <a:noFill/>
        </p:spPr>
      </p:pic>
      <p:pic>
        <p:nvPicPr>
          <p:cNvPr id="1027" name="Picture 3" descr="C:\Users\Sveta\Desktop\шишкин\шишк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02865"/>
            <a:ext cx="1872208" cy="2257764"/>
          </a:xfrm>
          <a:prstGeom prst="rect">
            <a:avLst/>
          </a:prstGeom>
          <a:noFill/>
        </p:spPr>
      </p:pic>
      <p:pic>
        <p:nvPicPr>
          <p:cNvPr id="1028" name="Picture 4" descr="C:\Users\Sveta\Desktop\шишкин\1383209951_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7004">
            <a:off x="601980" y="4285351"/>
            <a:ext cx="3000881" cy="2000588"/>
          </a:xfrm>
          <a:prstGeom prst="rect">
            <a:avLst/>
          </a:prstGeom>
          <a:noFill/>
        </p:spPr>
      </p:pic>
      <p:pic>
        <p:nvPicPr>
          <p:cNvPr id="1031" name="Picture 7" descr="C:\Users\Sveta\Desktop\шишкин\Xiti_70-80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391915" flipH="1" flipV="1">
            <a:off x="5137375" y="4266325"/>
            <a:ext cx="1869200" cy="21378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eta\Desktop\шишкин\еловый 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917"/>
            <a:ext cx="4329481" cy="62974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veta\Desktop\шишкин\дебр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5387"/>
            <a:ext cx="4320480" cy="63670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1" y="263691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презентации использованы  репродукции  картин  русского художника - пейзажиста И. Шишкина (1832-1898):</a:t>
            </a:r>
          </a:p>
          <a:p>
            <a:r>
              <a:rPr lang="ru-RU" dirty="0" smtClean="0"/>
              <a:t>«Лесная глушь» </a:t>
            </a:r>
          </a:p>
          <a:p>
            <a:r>
              <a:rPr lang="ru-RU" dirty="0" smtClean="0"/>
              <a:t>«Берёзовая роща» </a:t>
            </a:r>
          </a:p>
          <a:p>
            <a:r>
              <a:rPr lang="ru-RU" dirty="0" smtClean="0"/>
              <a:t>«Бурелом»</a:t>
            </a:r>
          </a:p>
          <a:p>
            <a:r>
              <a:rPr lang="ru-RU" dirty="0" smtClean="0"/>
              <a:t>«Утро в сосновом лесу»</a:t>
            </a:r>
          </a:p>
          <a:p>
            <a:r>
              <a:rPr lang="ru-RU" dirty="0" smtClean="0"/>
              <a:t>«Сосновый бор»</a:t>
            </a:r>
          </a:p>
          <a:p>
            <a:r>
              <a:rPr lang="ru-RU" dirty="0" smtClean="0"/>
              <a:t> «Папоротники в лесу»</a:t>
            </a:r>
          </a:p>
          <a:p>
            <a:r>
              <a:rPr lang="ru-RU" dirty="0" smtClean="0"/>
              <a:t> «Сторожка в лесу»</a:t>
            </a:r>
          </a:p>
          <a:p>
            <a:r>
              <a:rPr lang="ru-RU" dirty="0" smtClean="0"/>
              <a:t> «Ель. Этюд»</a:t>
            </a:r>
          </a:p>
          <a:p>
            <a:r>
              <a:rPr lang="ru-RU" dirty="0" smtClean="0"/>
              <a:t>«Еловый лес»</a:t>
            </a:r>
          </a:p>
          <a:p>
            <a:r>
              <a:rPr lang="ru-RU" dirty="0" smtClean="0"/>
              <a:t> «Дебри 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Прозвучала пьеса французского композитора </a:t>
            </a:r>
          </a:p>
          <a:p>
            <a:r>
              <a:rPr lang="ru-RU" dirty="0" smtClean="0"/>
              <a:t>К. Сен-Санса (1835-1921)</a:t>
            </a:r>
          </a:p>
          <a:p>
            <a:r>
              <a:rPr lang="ru-RU" dirty="0" smtClean="0"/>
              <a:t>«Кукушка в  глубине  леса» из зоологической фантазии «Карнавал животных».</a:t>
            </a:r>
            <a:endParaRPr lang="ru-RU" dirty="0"/>
          </a:p>
        </p:txBody>
      </p:sp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veta\Desktop\шишкин\лесн г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4304"/>
            <a:ext cx="4680520" cy="6213793"/>
          </a:xfrm>
          <a:prstGeom prst="rect">
            <a:avLst/>
          </a:prstGeom>
          <a:noFill/>
        </p:spPr>
      </p:pic>
      <p:pic>
        <p:nvPicPr>
          <p:cNvPr id="2" name="9-K-Sen-Sans-quotKarnaval-zhivotnyhquot-quotKukushka-v-chasche-lesaquot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-2187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a\Desktop\шишкин\берёз р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10" y="1196752"/>
            <a:ext cx="8705793" cy="47011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veta\Desktop\шишкин\буре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70" y="620688"/>
            <a:ext cx="8389602" cy="5628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veta\Desktop\шишкин\943745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620688"/>
            <a:ext cx="8633812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a\Desktop\шишкин\сосновый 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85787"/>
            <a:ext cx="8001000" cy="5686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veta\Desktop\шишкин\папоротн в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21" y="620688"/>
            <a:ext cx="8515052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veta\Desktop\шишкин\Сторожка_в_лес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145" y="260648"/>
            <a:ext cx="4830080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ta\Desktop\шишкин\ель этю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023" y="261636"/>
            <a:ext cx="4609233" cy="63357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5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</TotalTime>
  <Words>96</Words>
  <Application>Microsoft Office PowerPoint</Application>
  <PresentationFormat>Экран (4:3)</PresentationFormat>
  <Paragraphs>16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«И.Шишкин и К. Сен-Санс. Диалог искусств»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«И.Шишкин и К. Сен-Санс. Диалог искусств»</dc:title>
  <dc:creator>Sveta</dc:creator>
  <cp:keywords>CTPClassification=CTP_NWR:VisualMarkings=</cp:keywords>
  <cp:lastModifiedBy>Sveta</cp:lastModifiedBy>
  <cp:revision>32</cp:revision>
  <dcterms:created xsi:type="dcterms:W3CDTF">2016-05-28T14:29:17Z</dcterms:created>
  <dcterms:modified xsi:type="dcterms:W3CDTF">2016-05-30T11:11:06Z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636368e9-fa70-4102-bcc7-82493bd46e4a</vt:lpwstr>
  </property>
  <property fmtid="{D5CDD505-2E9C-101B-9397-08002B2CF9AE}" pid="3" name="CTP_TimeStamp">
    <vt:lpwstr>2016-05-29 15:00:01Z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